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342" r:id="rId32"/>
    <p:sldId id="287" r:id="rId33"/>
    <p:sldId id="288" r:id="rId34"/>
    <p:sldId id="289" r:id="rId35"/>
    <p:sldId id="290" r:id="rId36"/>
    <p:sldId id="291" r:id="rId37"/>
    <p:sldId id="301" r:id="rId38"/>
    <p:sldId id="302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3" r:id="rId49"/>
    <p:sldId id="311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2" r:id="rId58"/>
    <p:sldId id="314" r:id="rId59"/>
    <p:sldId id="313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54849-9F3A-4E83-950E-A25099DE4AC6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4AF76-BFD6-478B-A2D9-DDE93AC290D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知道有这么回事就行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不需要过多关注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4AF76-BFD6-478B-A2D9-DDE93AC290D7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4AF76-BFD6-478B-A2D9-DDE93AC290D7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1095375"/>
            <a:ext cx="842962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223963"/>
            <a:ext cx="78867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525" y="1090613"/>
            <a:ext cx="83629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75" y="1238250"/>
            <a:ext cx="786765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214438"/>
            <a:ext cx="78867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413" y="1243013"/>
            <a:ext cx="78771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" y="1214438"/>
            <a:ext cx="785812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223963"/>
            <a:ext cx="78867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75" y="1314450"/>
            <a:ext cx="78676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228725"/>
            <a:ext cx="78867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413" y="1228725"/>
            <a:ext cx="78771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3" y="1085850"/>
            <a:ext cx="84105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888" y="1219200"/>
            <a:ext cx="78962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75" y="1238250"/>
            <a:ext cx="786765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438" y="1100138"/>
            <a:ext cx="823912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3" y="1114425"/>
            <a:ext cx="825817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119188"/>
            <a:ext cx="828675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3" y="1114425"/>
            <a:ext cx="825817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233488"/>
            <a:ext cx="78486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233488"/>
            <a:ext cx="78486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1233488"/>
            <a:ext cx="783907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1162050"/>
            <a:ext cx="813435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3" y="1090613"/>
            <a:ext cx="841057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1071563"/>
            <a:ext cx="835342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340768"/>
            <a:ext cx="745807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9300" y="495300"/>
            <a:ext cx="5105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" y="1181100"/>
            <a:ext cx="808672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" y="1166813"/>
            <a:ext cx="808672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1176338"/>
            <a:ext cx="80391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1176338"/>
            <a:ext cx="80486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" y="1166813"/>
            <a:ext cx="81153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80728"/>
            <a:ext cx="8028384" cy="484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96752"/>
            <a:ext cx="9169746" cy="4238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1185863"/>
            <a:ext cx="80486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081088"/>
            <a:ext cx="84201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628800"/>
            <a:ext cx="5065538" cy="377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1166813"/>
            <a:ext cx="80676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" y="1185863"/>
            <a:ext cx="80581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" y="1176338"/>
            <a:ext cx="81153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1166813"/>
            <a:ext cx="80676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300163"/>
            <a:ext cx="762952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290638"/>
            <a:ext cx="76295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309688"/>
            <a:ext cx="762952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354" y="1484784"/>
            <a:ext cx="902264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1271588"/>
            <a:ext cx="76390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425" y="1081088"/>
            <a:ext cx="843915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00163"/>
            <a:ext cx="76200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16832"/>
            <a:ext cx="8668063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" y="1290638"/>
            <a:ext cx="765810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1295400"/>
            <a:ext cx="76390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" y="1295400"/>
            <a:ext cx="76581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" y="1309688"/>
            <a:ext cx="76581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281113"/>
            <a:ext cx="762952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1228725"/>
            <a:ext cx="78390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238250"/>
            <a:ext cx="78486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88" y="1233488"/>
            <a:ext cx="782002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81088"/>
            <a:ext cx="83820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1233488"/>
            <a:ext cx="783907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1223963"/>
            <a:ext cx="783907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" y="1228725"/>
            <a:ext cx="78390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1309688"/>
            <a:ext cx="761047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1285875"/>
            <a:ext cx="76104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323975"/>
            <a:ext cx="762952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1309688"/>
            <a:ext cx="7600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1295400"/>
            <a:ext cx="759142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14450"/>
            <a:ext cx="76200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1319213"/>
            <a:ext cx="75914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813" y="1085850"/>
            <a:ext cx="83343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1328738"/>
            <a:ext cx="761047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1295400"/>
            <a:ext cx="76390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1300163"/>
            <a:ext cx="762952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1304925"/>
            <a:ext cx="76104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1300163"/>
            <a:ext cx="759142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04925"/>
            <a:ext cx="76200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725" y="1571625"/>
            <a:ext cx="66865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481138"/>
            <a:ext cx="701040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8" y="1466850"/>
            <a:ext cx="701992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8" y="1219200"/>
            <a:ext cx="79343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8" y="1485900"/>
            <a:ext cx="70199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088" y="1462088"/>
            <a:ext cx="698182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7388" y="2090738"/>
            <a:ext cx="52292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8" y="1476375"/>
            <a:ext cx="728662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1476375"/>
            <a:ext cx="745807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888" y="1238250"/>
            <a:ext cx="789622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5993</TotalTime>
  <Words>14</Words>
  <Application>Microsoft Office PowerPoint</Application>
  <PresentationFormat>全屏显示(4:3)</PresentationFormat>
  <Paragraphs>3</Paragraphs>
  <Slides>86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8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jhs</dc:creator>
  <cp:lastModifiedBy>jhs</cp:lastModifiedBy>
  <cp:revision>213</cp:revision>
  <dcterms:created xsi:type="dcterms:W3CDTF">2019-11-20T10:15:48Z</dcterms:created>
  <dcterms:modified xsi:type="dcterms:W3CDTF">2019-11-28T07:05:23Z</dcterms:modified>
</cp:coreProperties>
</file>